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98" r:id="rId3"/>
    <p:sldId id="299" r:id="rId4"/>
    <p:sldId id="257" r:id="rId5"/>
    <p:sldId id="294" r:id="rId6"/>
    <p:sldId id="295" r:id="rId7"/>
    <p:sldId id="297" r:id="rId8"/>
    <p:sldId id="258" r:id="rId9"/>
    <p:sldId id="277" r:id="rId10"/>
    <p:sldId id="271" r:id="rId11"/>
    <p:sldId id="270" r:id="rId12"/>
    <p:sldId id="296" r:id="rId13"/>
    <p:sldId id="259" r:id="rId14"/>
    <p:sldId id="278" r:id="rId15"/>
    <p:sldId id="260" r:id="rId16"/>
    <p:sldId id="276" r:id="rId17"/>
    <p:sldId id="279" r:id="rId18"/>
    <p:sldId id="280" r:id="rId19"/>
    <p:sldId id="262" r:id="rId20"/>
    <p:sldId id="283" r:id="rId21"/>
    <p:sldId id="285" r:id="rId22"/>
    <p:sldId id="284" r:id="rId23"/>
    <p:sldId id="300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710" autoAdjust="0"/>
  </p:normalViewPr>
  <p:slideViewPr>
    <p:cSldViewPr snapToGrid="0" snapToObjects="1">
      <p:cViewPr varScale="1">
        <p:scale>
          <a:sx n="68" d="100"/>
          <a:sy n="68" d="100"/>
        </p:scale>
        <p:origin x="20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8A49A5-0D10-B244-9449-3802B4133332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C317CF15-E721-BF4D-B906-698CB3757F97}">
      <dgm:prSet phldrT="[Text]"/>
      <dgm:spPr/>
      <dgm:t>
        <a:bodyPr/>
        <a:lstStyle/>
        <a:p>
          <a:r>
            <a:rPr lang="en-US" dirty="0" smtClean="0"/>
            <a:t>God</a:t>
          </a:r>
          <a:endParaRPr lang="en-US" dirty="0"/>
        </a:p>
      </dgm:t>
    </dgm:pt>
    <dgm:pt modelId="{56647182-79BF-9346-BD2C-6F9501B82D48}" type="parTrans" cxnId="{21F3205C-89AC-4345-98DD-8105D674114F}">
      <dgm:prSet/>
      <dgm:spPr/>
      <dgm:t>
        <a:bodyPr/>
        <a:lstStyle/>
        <a:p>
          <a:endParaRPr lang="en-US"/>
        </a:p>
      </dgm:t>
    </dgm:pt>
    <dgm:pt modelId="{9030C328-AA8E-0B48-8B1A-1B14B6B79192}" type="sibTrans" cxnId="{21F3205C-89AC-4345-98DD-8105D674114F}">
      <dgm:prSet/>
      <dgm:spPr/>
      <dgm:t>
        <a:bodyPr/>
        <a:lstStyle/>
        <a:p>
          <a:endParaRPr lang="en-US"/>
        </a:p>
      </dgm:t>
    </dgm:pt>
    <dgm:pt modelId="{A66D5A9B-E40E-634A-B78F-88675AE1B263}">
      <dgm:prSet phldrT="[Text]"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2AA5A009-551C-4A4A-81BA-920B7C2F54D3}" type="parTrans" cxnId="{2542D600-E40B-FA4C-AD07-BFC6C71523AC}">
      <dgm:prSet/>
      <dgm:spPr/>
      <dgm:t>
        <a:bodyPr/>
        <a:lstStyle/>
        <a:p>
          <a:endParaRPr lang="en-US"/>
        </a:p>
      </dgm:t>
    </dgm:pt>
    <dgm:pt modelId="{E0FB2485-B6A1-8A4E-98EB-4CE776C04072}" type="sibTrans" cxnId="{2542D600-E40B-FA4C-AD07-BFC6C71523AC}">
      <dgm:prSet/>
      <dgm:spPr/>
      <dgm:t>
        <a:bodyPr/>
        <a:lstStyle/>
        <a:p>
          <a:endParaRPr lang="en-US"/>
        </a:p>
      </dgm:t>
    </dgm:pt>
    <dgm:pt modelId="{16DCA33B-EEDB-324C-8791-0BDAA29BA02B}">
      <dgm:prSet phldrT="[Text]"/>
      <dgm:spPr/>
      <dgm:t>
        <a:bodyPr/>
        <a:lstStyle/>
        <a:p>
          <a:r>
            <a:rPr lang="en-US" dirty="0" smtClean="0"/>
            <a:t>Response</a:t>
          </a:r>
          <a:endParaRPr lang="en-US" dirty="0"/>
        </a:p>
      </dgm:t>
    </dgm:pt>
    <dgm:pt modelId="{335883E6-DBE8-8845-AA50-A374E783F779}" type="parTrans" cxnId="{69F4ABF9-75E2-9647-A74B-A23FE6C9C2E5}">
      <dgm:prSet/>
      <dgm:spPr/>
      <dgm:t>
        <a:bodyPr/>
        <a:lstStyle/>
        <a:p>
          <a:endParaRPr lang="en-US"/>
        </a:p>
      </dgm:t>
    </dgm:pt>
    <dgm:pt modelId="{44708ED5-ED4C-5049-B044-86272262EAD3}" type="sibTrans" cxnId="{69F4ABF9-75E2-9647-A74B-A23FE6C9C2E5}">
      <dgm:prSet/>
      <dgm:spPr/>
      <dgm:t>
        <a:bodyPr/>
        <a:lstStyle/>
        <a:p>
          <a:endParaRPr lang="en-US"/>
        </a:p>
      </dgm:t>
    </dgm:pt>
    <dgm:pt modelId="{020AEB34-A3EF-544F-84A5-88A08A8C364D}">
      <dgm:prSet phldrT="[Text]"/>
      <dgm:spPr/>
      <dgm:t>
        <a:bodyPr/>
        <a:lstStyle/>
        <a:p>
          <a:r>
            <a:rPr lang="en-US" dirty="0" smtClean="0"/>
            <a:t>Man</a:t>
          </a:r>
          <a:endParaRPr lang="en-US" dirty="0"/>
        </a:p>
      </dgm:t>
    </dgm:pt>
    <dgm:pt modelId="{6E88C574-A348-2941-88C2-1109598F9F34}" type="parTrans" cxnId="{741B92D7-BC1C-EA42-BFA1-C330401E0BC5}">
      <dgm:prSet/>
      <dgm:spPr/>
      <dgm:t>
        <a:bodyPr/>
        <a:lstStyle/>
        <a:p>
          <a:endParaRPr lang="en-US"/>
        </a:p>
      </dgm:t>
    </dgm:pt>
    <dgm:pt modelId="{66DDBBEE-4614-8C46-8EE0-C8CBBF6D24E4}" type="sibTrans" cxnId="{741B92D7-BC1C-EA42-BFA1-C330401E0BC5}">
      <dgm:prSet/>
      <dgm:spPr/>
      <dgm:t>
        <a:bodyPr/>
        <a:lstStyle/>
        <a:p>
          <a:endParaRPr lang="en-US"/>
        </a:p>
      </dgm:t>
    </dgm:pt>
    <dgm:pt modelId="{CC670E6D-7D2F-654D-B9B4-4618B2BCBCC0}" type="pres">
      <dgm:prSet presAssocID="{608A49A5-0D10-B244-9449-3802B4133332}" presName="CompostProcess" presStyleCnt="0">
        <dgm:presLayoutVars>
          <dgm:dir/>
          <dgm:resizeHandles val="exact"/>
        </dgm:presLayoutVars>
      </dgm:prSet>
      <dgm:spPr/>
    </dgm:pt>
    <dgm:pt modelId="{8AC8F509-900B-674C-867A-F5E0F2B42724}" type="pres">
      <dgm:prSet presAssocID="{608A49A5-0D10-B244-9449-3802B4133332}" presName="arrow" presStyleLbl="bgShp" presStyleIdx="0" presStyleCnt="1"/>
      <dgm:spPr/>
    </dgm:pt>
    <dgm:pt modelId="{9C90624C-30C0-1249-BB9B-C8E4FEFD8D31}" type="pres">
      <dgm:prSet presAssocID="{608A49A5-0D10-B244-9449-3802B4133332}" presName="linearProcess" presStyleCnt="0"/>
      <dgm:spPr/>
    </dgm:pt>
    <dgm:pt modelId="{E68163A8-051B-E448-91EA-551690620FEF}" type="pres">
      <dgm:prSet presAssocID="{C317CF15-E721-BF4D-B906-698CB3757F97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078D2-D815-B849-B5CF-94DD8E7B9136}" type="pres">
      <dgm:prSet presAssocID="{9030C328-AA8E-0B48-8B1A-1B14B6B79192}" presName="sibTrans" presStyleCnt="0"/>
      <dgm:spPr/>
    </dgm:pt>
    <dgm:pt modelId="{91F401CA-BC7E-704A-B7A2-F384FE5B1751}" type="pres">
      <dgm:prSet presAssocID="{020AEB34-A3EF-544F-84A5-88A08A8C364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3FF11-8C8B-8648-8FB6-60167441A81F}" type="pres">
      <dgm:prSet presAssocID="{66DDBBEE-4614-8C46-8EE0-C8CBBF6D24E4}" presName="sibTrans" presStyleCnt="0"/>
      <dgm:spPr/>
    </dgm:pt>
    <dgm:pt modelId="{FCD10BE6-8CA8-DA43-9E2C-94E8ED7EF613}" type="pres">
      <dgm:prSet presAssocID="{A66D5A9B-E40E-634A-B78F-88675AE1B26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8E98C-178D-884E-B214-6ABEF138EECB}" type="pres">
      <dgm:prSet presAssocID="{E0FB2485-B6A1-8A4E-98EB-4CE776C04072}" presName="sibTrans" presStyleCnt="0"/>
      <dgm:spPr/>
    </dgm:pt>
    <dgm:pt modelId="{D49675C6-6976-1142-BDC2-DA1D5A1CF0A9}" type="pres">
      <dgm:prSet presAssocID="{16DCA33B-EEDB-324C-8791-0BDAA29BA02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F4ABF9-75E2-9647-A74B-A23FE6C9C2E5}" srcId="{608A49A5-0D10-B244-9449-3802B4133332}" destId="{16DCA33B-EEDB-324C-8791-0BDAA29BA02B}" srcOrd="3" destOrd="0" parTransId="{335883E6-DBE8-8845-AA50-A374E783F779}" sibTransId="{44708ED5-ED4C-5049-B044-86272262EAD3}"/>
    <dgm:cxn modelId="{21F3205C-89AC-4345-98DD-8105D674114F}" srcId="{608A49A5-0D10-B244-9449-3802B4133332}" destId="{C317CF15-E721-BF4D-B906-698CB3757F97}" srcOrd="0" destOrd="0" parTransId="{56647182-79BF-9346-BD2C-6F9501B82D48}" sibTransId="{9030C328-AA8E-0B48-8B1A-1B14B6B79192}"/>
    <dgm:cxn modelId="{78A61123-E9AD-BF4C-AA54-29F2C35E5A9B}" type="presOf" srcId="{C317CF15-E721-BF4D-B906-698CB3757F97}" destId="{E68163A8-051B-E448-91EA-551690620FEF}" srcOrd="0" destOrd="0" presId="urn:microsoft.com/office/officeart/2005/8/layout/hProcess9"/>
    <dgm:cxn modelId="{741B92D7-BC1C-EA42-BFA1-C330401E0BC5}" srcId="{608A49A5-0D10-B244-9449-3802B4133332}" destId="{020AEB34-A3EF-544F-84A5-88A08A8C364D}" srcOrd="1" destOrd="0" parTransId="{6E88C574-A348-2941-88C2-1109598F9F34}" sibTransId="{66DDBBEE-4614-8C46-8EE0-C8CBBF6D24E4}"/>
    <dgm:cxn modelId="{42ED26B8-6F0C-B043-884E-A9E2364BEAAF}" type="presOf" srcId="{020AEB34-A3EF-544F-84A5-88A08A8C364D}" destId="{91F401CA-BC7E-704A-B7A2-F384FE5B1751}" srcOrd="0" destOrd="0" presId="urn:microsoft.com/office/officeart/2005/8/layout/hProcess9"/>
    <dgm:cxn modelId="{2542D600-E40B-FA4C-AD07-BFC6C71523AC}" srcId="{608A49A5-0D10-B244-9449-3802B4133332}" destId="{A66D5A9B-E40E-634A-B78F-88675AE1B263}" srcOrd="2" destOrd="0" parTransId="{2AA5A009-551C-4A4A-81BA-920B7C2F54D3}" sibTransId="{E0FB2485-B6A1-8A4E-98EB-4CE776C04072}"/>
    <dgm:cxn modelId="{F78EDA93-50B8-EC41-9545-95993EB96E9A}" type="presOf" srcId="{A66D5A9B-E40E-634A-B78F-88675AE1B263}" destId="{FCD10BE6-8CA8-DA43-9E2C-94E8ED7EF613}" srcOrd="0" destOrd="0" presId="urn:microsoft.com/office/officeart/2005/8/layout/hProcess9"/>
    <dgm:cxn modelId="{2A37836D-571E-E441-A321-BC6D307BB0C9}" type="presOf" srcId="{608A49A5-0D10-B244-9449-3802B4133332}" destId="{CC670E6D-7D2F-654D-B9B4-4618B2BCBCC0}" srcOrd="0" destOrd="0" presId="urn:microsoft.com/office/officeart/2005/8/layout/hProcess9"/>
    <dgm:cxn modelId="{3BDCEC65-B9F6-9C49-9EA6-E5B5B5DC050D}" type="presOf" srcId="{16DCA33B-EEDB-324C-8791-0BDAA29BA02B}" destId="{D49675C6-6976-1142-BDC2-DA1D5A1CF0A9}" srcOrd="0" destOrd="0" presId="urn:microsoft.com/office/officeart/2005/8/layout/hProcess9"/>
    <dgm:cxn modelId="{5575BFD2-8AD1-6743-9707-FFA2C86B407C}" type="presParOf" srcId="{CC670E6D-7D2F-654D-B9B4-4618B2BCBCC0}" destId="{8AC8F509-900B-674C-867A-F5E0F2B42724}" srcOrd="0" destOrd="0" presId="urn:microsoft.com/office/officeart/2005/8/layout/hProcess9"/>
    <dgm:cxn modelId="{A4493AB7-7DAB-D94E-BBF6-8150B0B6BB47}" type="presParOf" srcId="{CC670E6D-7D2F-654D-B9B4-4618B2BCBCC0}" destId="{9C90624C-30C0-1249-BB9B-C8E4FEFD8D31}" srcOrd="1" destOrd="0" presId="urn:microsoft.com/office/officeart/2005/8/layout/hProcess9"/>
    <dgm:cxn modelId="{BF6288FB-1E5D-3A49-BFD7-329A75D96769}" type="presParOf" srcId="{9C90624C-30C0-1249-BB9B-C8E4FEFD8D31}" destId="{E68163A8-051B-E448-91EA-551690620FEF}" srcOrd="0" destOrd="0" presId="urn:microsoft.com/office/officeart/2005/8/layout/hProcess9"/>
    <dgm:cxn modelId="{8CD867E6-3729-394D-BCBF-87E24D7326F6}" type="presParOf" srcId="{9C90624C-30C0-1249-BB9B-C8E4FEFD8D31}" destId="{BBC078D2-D815-B849-B5CF-94DD8E7B9136}" srcOrd="1" destOrd="0" presId="urn:microsoft.com/office/officeart/2005/8/layout/hProcess9"/>
    <dgm:cxn modelId="{DD45BAA5-F2CC-3449-A6DC-D9DD18B981B4}" type="presParOf" srcId="{9C90624C-30C0-1249-BB9B-C8E4FEFD8D31}" destId="{91F401CA-BC7E-704A-B7A2-F384FE5B1751}" srcOrd="2" destOrd="0" presId="urn:microsoft.com/office/officeart/2005/8/layout/hProcess9"/>
    <dgm:cxn modelId="{26544752-18DF-EA44-9098-99F75FE5D386}" type="presParOf" srcId="{9C90624C-30C0-1249-BB9B-C8E4FEFD8D31}" destId="{CCF3FF11-8C8B-8648-8FB6-60167441A81F}" srcOrd="3" destOrd="0" presId="urn:microsoft.com/office/officeart/2005/8/layout/hProcess9"/>
    <dgm:cxn modelId="{EB7B5B95-1429-EE43-B9C1-87F446E6B9B5}" type="presParOf" srcId="{9C90624C-30C0-1249-BB9B-C8E4FEFD8D31}" destId="{FCD10BE6-8CA8-DA43-9E2C-94E8ED7EF613}" srcOrd="4" destOrd="0" presId="urn:microsoft.com/office/officeart/2005/8/layout/hProcess9"/>
    <dgm:cxn modelId="{D0D07CA8-C56C-8F4A-B7CA-C16CF65820C8}" type="presParOf" srcId="{9C90624C-30C0-1249-BB9B-C8E4FEFD8D31}" destId="{B0A8E98C-178D-884E-B214-6ABEF138EECB}" srcOrd="5" destOrd="0" presId="urn:microsoft.com/office/officeart/2005/8/layout/hProcess9"/>
    <dgm:cxn modelId="{147232DA-F434-814B-B152-34EF8A812689}" type="presParOf" srcId="{9C90624C-30C0-1249-BB9B-C8E4FEFD8D31}" destId="{D49675C6-6976-1142-BDC2-DA1D5A1CF0A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8A49A5-0D10-B244-9449-3802B4133332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C317CF15-E721-BF4D-B906-698CB3757F97}">
      <dgm:prSet phldrT="[Text]"/>
      <dgm:spPr/>
      <dgm:t>
        <a:bodyPr/>
        <a:lstStyle/>
        <a:p>
          <a:r>
            <a:rPr lang="en-US" dirty="0" smtClean="0"/>
            <a:t>God</a:t>
          </a:r>
          <a:endParaRPr lang="en-US" dirty="0"/>
        </a:p>
      </dgm:t>
    </dgm:pt>
    <dgm:pt modelId="{56647182-79BF-9346-BD2C-6F9501B82D48}" type="parTrans" cxnId="{21F3205C-89AC-4345-98DD-8105D674114F}">
      <dgm:prSet/>
      <dgm:spPr/>
      <dgm:t>
        <a:bodyPr/>
        <a:lstStyle/>
        <a:p>
          <a:endParaRPr lang="en-US"/>
        </a:p>
      </dgm:t>
    </dgm:pt>
    <dgm:pt modelId="{9030C328-AA8E-0B48-8B1A-1B14B6B79192}" type="sibTrans" cxnId="{21F3205C-89AC-4345-98DD-8105D674114F}">
      <dgm:prSet/>
      <dgm:spPr/>
      <dgm:t>
        <a:bodyPr/>
        <a:lstStyle/>
        <a:p>
          <a:endParaRPr lang="en-US"/>
        </a:p>
      </dgm:t>
    </dgm:pt>
    <dgm:pt modelId="{A66D5A9B-E40E-634A-B78F-88675AE1B263}">
      <dgm:prSet phldrT="[Text]"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2AA5A009-551C-4A4A-81BA-920B7C2F54D3}" type="parTrans" cxnId="{2542D600-E40B-FA4C-AD07-BFC6C71523AC}">
      <dgm:prSet/>
      <dgm:spPr/>
      <dgm:t>
        <a:bodyPr/>
        <a:lstStyle/>
        <a:p>
          <a:endParaRPr lang="en-US"/>
        </a:p>
      </dgm:t>
    </dgm:pt>
    <dgm:pt modelId="{E0FB2485-B6A1-8A4E-98EB-4CE776C04072}" type="sibTrans" cxnId="{2542D600-E40B-FA4C-AD07-BFC6C71523AC}">
      <dgm:prSet/>
      <dgm:spPr/>
      <dgm:t>
        <a:bodyPr/>
        <a:lstStyle/>
        <a:p>
          <a:endParaRPr lang="en-US"/>
        </a:p>
      </dgm:t>
    </dgm:pt>
    <dgm:pt modelId="{16DCA33B-EEDB-324C-8791-0BDAA29BA02B}">
      <dgm:prSet phldrT="[Text]"/>
      <dgm:spPr/>
      <dgm:t>
        <a:bodyPr/>
        <a:lstStyle/>
        <a:p>
          <a:r>
            <a:rPr lang="en-US" dirty="0" smtClean="0"/>
            <a:t>Response</a:t>
          </a:r>
          <a:endParaRPr lang="en-US" dirty="0"/>
        </a:p>
      </dgm:t>
    </dgm:pt>
    <dgm:pt modelId="{335883E6-DBE8-8845-AA50-A374E783F779}" type="parTrans" cxnId="{69F4ABF9-75E2-9647-A74B-A23FE6C9C2E5}">
      <dgm:prSet/>
      <dgm:spPr/>
      <dgm:t>
        <a:bodyPr/>
        <a:lstStyle/>
        <a:p>
          <a:endParaRPr lang="en-US"/>
        </a:p>
      </dgm:t>
    </dgm:pt>
    <dgm:pt modelId="{44708ED5-ED4C-5049-B044-86272262EAD3}" type="sibTrans" cxnId="{69F4ABF9-75E2-9647-A74B-A23FE6C9C2E5}">
      <dgm:prSet/>
      <dgm:spPr/>
      <dgm:t>
        <a:bodyPr/>
        <a:lstStyle/>
        <a:p>
          <a:endParaRPr lang="en-US"/>
        </a:p>
      </dgm:t>
    </dgm:pt>
    <dgm:pt modelId="{020AEB34-A3EF-544F-84A5-88A08A8C364D}">
      <dgm:prSet phldrT="[Text]"/>
      <dgm:spPr/>
      <dgm:t>
        <a:bodyPr/>
        <a:lstStyle/>
        <a:p>
          <a:r>
            <a:rPr lang="en-US" dirty="0" smtClean="0"/>
            <a:t>Man</a:t>
          </a:r>
          <a:endParaRPr lang="en-US" dirty="0"/>
        </a:p>
      </dgm:t>
    </dgm:pt>
    <dgm:pt modelId="{6E88C574-A348-2941-88C2-1109598F9F34}" type="parTrans" cxnId="{741B92D7-BC1C-EA42-BFA1-C330401E0BC5}">
      <dgm:prSet/>
      <dgm:spPr/>
      <dgm:t>
        <a:bodyPr/>
        <a:lstStyle/>
        <a:p>
          <a:endParaRPr lang="en-US"/>
        </a:p>
      </dgm:t>
    </dgm:pt>
    <dgm:pt modelId="{66DDBBEE-4614-8C46-8EE0-C8CBBF6D24E4}" type="sibTrans" cxnId="{741B92D7-BC1C-EA42-BFA1-C330401E0BC5}">
      <dgm:prSet/>
      <dgm:spPr/>
      <dgm:t>
        <a:bodyPr/>
        <a:lstStyle/>
        <a:p>
          <a:endParaRPr lang="en-US"/>
        </a:p>
      </dgm:t>
    </dgm:pt>
    <dgm:pt modelId="{CC670E6D-7D2F-654D-B9B4-4618B2BCBCC0}" type="pres">
      <dgm:prSet presAssocID="{608A49A5-0D10-B244-9449-3802B4133332}" presName="CompostProcess" presStyleCnt="0">
        <dgm:presLayoutVars>
          <dgm:dir/>
          <dgm:resizeHandles val="exact"/>
        </dgm:presLayoutVars>
      </dgm:prSet>
      <dgm:spPr/>
    </dgm:pt>
    <dgm:pt modelId="{8AC8F509-900B-674C-867A-F5E0F2B42724}" type="pres">
      <dgm:prSet presAssocID="{608A49A5-0D10-B244-9449-3802B4133332}" presName="arrow" presStyleLbl="bgShp" presStyleIdx="0" presStyleCnt="1"/>
      <dgm:spPr/>
    </dgm:pt>
    <dgm:pt modelId="{9C90624C-30C0-1249-BB9B-C8E4FEFD8D31}" type="pres">
      <dgm:prSet presAssocID="{608A49A5-0D10-B244-9449-3802B4133332}" presName="linearProcess" presStyleCnt="0"/>
      <dgm:spPr/>
    </dgm:pt>
    <dgm:pt modelId="{E68163A8-051B-E448-91EA-551690620FEF}" type="pres">
      <dgm:prSet presAssocID="{C317CF15-E721-BF4D-B906-698CB3757F97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078D2-D815-B849-B5CF-94DD8E7B9136}" type="pres">
      <dgm:prSet presAssocID="{9030C328-AA8E-0B48-8B1A-1B14B6B79192}" presName="sibTrans" presStyleCnt="0"/>
      <dgm:spPr/>
    </dgm:pt>
    <dgm:pt modelId="{91F401CA-BC7E-704A-B7A2-F384FE5B1751}" type="pres">
      <dgm:prSet presAssocID="{020AEB34-A3EF-544F-84A5-88A08A8C364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3FF11-8C8B-8648-8FB6-60167441A81F}" type="pres">
      <dgm:prSet presAssocID="{66DDBBEE-4614-8C46-8EE0-C8CBBF6D24E4}" presName="sibTrans" presStyleCnt="0"/>
      <dgm:spPr/>
    </dgm:pt>
    <dgm:pt modelId="{FCD10BE6-8CA8-DA43-9E2C-94E8ED7EF613}" type="pres">
      <dgm:prSet presAssocID="{A66D5A9B-E40E-634A-B78F-88675AE1B26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8E98C-178D-884E-B214-6ABEF138EECB}" type="pres">
      <dgm:prSet presAssocID="{E0FB2485-B6A1-8A4E-98EB-4CE776C04072}" presName="sibTrans" presStyleCnt="0"/>
      <dgm:spPr/>
    </dgm:pt>
    <dgm:pt modelId="{D49675C6-6976-1142-BDC2-DA1D5A1CF0A9}" type="pres">
      <dgm:prSet presAssocID="{16DCA33B-EEDB-324C-8791-0BDAA29BA02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F4ABF9-75E2-9647-A74B-A23FE6C9C2E5}" srcId="{608A49A5-0D10-B244-9449-3802B4133332}" destId="{16DCA33B-EEDB-324C-8791-0BDAA29BA02B}" srcOrd="3" destOrd="0" parTransId="{335883E6-DBE8-8845-AA50-A374E783F779}" sibTransId="{44708ED5-ED4C-5049-B044-86272262EAD3}"/>
    <dgm:cxn modelId="{60AD875A-E52F-4207-B201-ADC6E65EB19B}" type="presOf" srcId="{A66D5A9B-E40E-634A-B78F-88675AE1B263}" destId="{FCD10BE6-8CA8-DA43-9E2C-94E8ED7EF613}" srcOrd="0" destOrd="0" presId="urn:microsoft.com/office/officeart/2005/8/layout/hProcess9"/>
    <dgm:cxn modelId="{21F3205C-89AC-4345-98DD-8105D674114F}" srcId="{608A49A5-0D10-B244-9449-3802B4133332}" destId="{C317CF15-E721-BF4D-B906-698CB3757F97}" srcOrd="0" destOrd="0" parTransId="{56647182-79BF-9346-BD2C-6F9501B82D48}" sibTransId="{9030C328-AA8E-0B48-8B1A-1B14B6B79192}"/>
    <dgm:cxn modelId="{741B92D7-BC1C-EA42-BFA1-C330401E0BC5}" srcId="{608A49A5-0D10-B244-9449-3802B4133332}" destId="{020AEB34-A3EF-544F-84A5-88A08A8C364D}" srcOrd="1" destOrd="0" parTransId="{6E88C574-A348-2941-88C2-1109598F9F34}" sibTransId="{66DDBBEE-4614-8C46-8EE0-C8CBBF6D24E4}"/>
    <dgm:cxn modelId="{C6D554B5-9532-4195-A700-0AA37A4BE55A}" type="presOf" srcId="{020AEB34-A3EF-544F-84A5-88A08A8C364D}" destId="{91F401CA-BC7E-704A-B7A2-F384FE5B1751}" srcOrd="0" destOrd="0" presId="urn:microsoft.com/office/officeart/2005/8/layout/hProcess9"/>
    <dgm:cxn modelId="{2542D600-E40B-FA4C-AD07-BFC6C71523AC}" srcId="{608A49A5-0D10-B244-9449-3802B4133332}" destId="{A66D5A9B-E40E-634A-B78F-88675AE1B263}" srcOrd="2" destOrd="0" parTransId="{2AA5A009-551C-4A4A-81BA-920B7C2F54D3}" sibTransId="{E0FB2485-B6A1-8A4E-98EB-4CE776C04072}"/>
    <dgm:cxn modelId="{56E3B448-FC1C-452A-899D-CE22F7CD2942}" type="presOf" srcId="{C317CF15-E721-BF4D-B906-698CB3757F97}" destId="{E68163A8-051B-E448-91EA-551690620FEF}" srcOrd="0" destOrd="0" presId="urn:microsoft.com/office/officeart/2005/8/layout/hProcess9"/>
    <dgm:cxn modelId="{429549BC-5794-4716-AA77-5BACCADB9869}" type="presOf" srcId="{608A49A5-0D10-B244-9449-3802B4133332}" destId="{CC670E6D-7D2F-654D-B9B4-4618B2BCBCC0}" srcOrd="0" destOrd="0" presId="urn:microsoft.com/office/officeart/2005/8/layout/hProcess9"/>
    <dgm:cxn modelId="{0D57038D-403A-4007-8B31-AC08412061AD}" type="presOf" srcId="{16DCA33B-EEDB-324C-8791-0BDAA29BA02B}" destId="{D49675C6-6976-1142-BDC2-DA1D5A1CF0A9}" srcOrd="0" destOrd="0" presId="urn:microsoft.com/office/officeart/2005/8/layout/hProcess9"/>
    <dgm:cxn modelId="{9E3B1B9A-6A02-438C-A94A-C493AB5F12DF}" type="presParOf" srcId="{CC670E6D-7D2F-654D-B9B4-4618B2BCBCC0}" destId="{8AC8F509-900B-674C-867A-F5E0F2B42724}" srcOrd="0" destOrd="0" presId="urn:microsoft.com/office/officeart/2005/8/layout/hProcess9"/>
    <dgm:cxn modelId="{B357056A-BA7E-4E41-BA24-74AFF94FA118}" type="presParOf" srcId="{CC670E6D-7D2F-654D-B9B4-4618B2BCBCC0}" destId="{9C90624C-30C0-1249-BB9B-C8E4FEFD8D31}" srcOrd="1" destOrd="0" presId="urn:microsoft.com/office/officeart/2005/8/layout/hProcess9"/>
    <dgm:cxn modelId="{920B8429-BFD2-4510-876E-3A446EBD6FFA}" type="presParOf" srcId="{9C90624C-30C0-1249-BB9B-C8E4FEFD8D31}" destId="{E68163A8-051B-E448-91EA-551690620FEF}" srcOrd="0" destOrd="0" presId="urn:microsoft.com/office/officeart/2005/8/layout/hProcess9"/>
    <dgm:cxn modelId="{F6F01586-3F98-422E-A4CB-45CBE821613E}" type="presParOf" srcId="{9C90624C-30C0-1249-BB9B-C8E4FEFD8D31}" destId="{BBC078D2-D815-B849-B5CF-94DD8E7B9136}" srcOrd="1" destOrd="0" presId="urn:microsoft.com/office/officeart/2005/8/layout/hProcess9"/>
    <dgm:cxn modelId="{AA806C65-CCD9-4E9D-9581-B58CFFEF536C}" type="presParOf" srcId="{9C90624C-30C0-1249-BB9B-C8E4FEFD8D31}" destId="{91F401CA-BC7E-704A-B7A2-F384FE5B1751}" srcOrd="2" destOrd="0" presId="urn:microsoft.com/office/officeart/2005/8/layout/hProcess9"/>
    <dgm:cxn modelId="{A7867213-B40F-4714-976E-27ACDF6EF7B4}" type="presParOf" srcId="{9C90624C-30C0-1249-BB9B-C8E4FEFD8D31}" destId="{CCF3FF11-8C8B-8648-8FB6-60167441A81F}" srcOrd="3" destOrd="0" presId="urn:microsoft.com/office/officeart/2005/8/layout/hProcess9"/>
    <dgm:cxn modelId="{35DD7641-1312-48F1-9FA1-574F0DF9F0A5}" type="presParOf" srcId="{9C90624C-30C0-1249-BB9B-C8E4FEFD8D31}" destId="{FCD10BE6-8CA8-DA43-9E2C-94E8ED7EF613}" srcOrd="4" destOrd="0" presId="urn:microsoft.com/office/officeart/2005/8/layout/hProcess9"/>
    <dgm:cxn modelId="{82EF746C-B92E-4185-B00F-679359E26C6F}" type="presParOf" srcId="{9C90624C-30C0-1249-BB9B-C8E4FEFD8D31}" destId="{B0A8E98C-178D-884E-B214-6ABEF138EECB}" srcOrd="5" destOrd="0" presId="urn:microsoft.com/office/officeart/2005/8/layout/hProcess9"/>
    <dgm:cxn modelId="{7667573E-C5CE-4B27-B138-7AD921165DB4}" type="presParOf" srcId="{9C90624C-30C0-1249-BB9B-C8E4FEFD8D31}" destId="{D49675C6-6976-1142-BDC2-DA1D5A1CF0A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8F509-900B-674C-867A-F5E0F2B42724}">
      <dsp:nvSpPr>
        <dsp:cNvPr id="0" name=""/>
        <dsp:cNvSpPr/>
      </dsp:nvSpPr>
      <dsp:spPr>
        <a:xfrm>
          <a:off x="568761" y="0"/>
          <a:ext cx="6445964" cy="42973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8163A8-051B-E448-91EA-551690620FEF}">
      <dsp:nvSpPr>
        <dsp:cNvPr id="0" name=""/>
        <dsp:cNvSpPr/>
      </dsp:nvSpPr>
      <dsp:spPr>
        <a:xfrm>
          <a:off x="4202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God</a:t>
          </a:r>
          <a:endParaRPr lang="en-US" sz="2700" kern="1200" dirty="0"/>
        </a:p>
      </dsp:txBody>
      <dsp:txXfrm>
        <a:off x="88114" y="1373120"/>
        <a:ext cx="1602780" cy="1551121"/>
      </dsp:txXfrm>
    </dsp:sp>
    <dsp:sp modelId="{91F401CA-BC7E-704A-B7A2-F384FE5B1751}">
      <dsp:nvSpPr>
        <dsp:cNvPr id="0" name=""/>
        <dsp:cNvSpPr/>
      </dsp:nvSpPr>
      <dsp:spPr>
        <a:xfrm>
          <a:off x="1939028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Man</a:t>
          </a:r>
          <a:endParaRPr lang="en-US" sz="2700" kern="1200" dirty="0"/>
        </a:p>
      </dsp:txBody>
      <dsp:txXfrm>
        <a:off x="2022940" y="1373120"/>
        <a:ext cx="1602780" cy="1551121"/>
      </dsp:txXfrm>
    </dsp:sp>
    <dsp:sp modelId="{FCD10BE6-8CA8-DA43-9E2C-94E8ED7EF613}">
      <dsp:nvSpPr>
        <dsp:cNvPr id="0" name=""/>
        <dsp:cNvSpPr/>
      </dsp:nvSpPr>
      <dsp:spPr>
        <a:xfrm>
          <a:off x="3873855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Christ</a:t>
          </a:r>
          <a:endParaRPr lang="en-US" sz="2700" kern="1200" dirty="0"/>
        </a:p>
      </dsp:txBody>
      <dsp:txXfrm>
        <a:off x="3957767" y="1373120"/>
        <a:ext cx="1602780" cy="1551121"/>
      </dsp:txXfrm>
    </dsp:sp>
    <dsp:sp modelId="{D49675C6-6976-1142-BDC2-DA1D5A1CF0A9}">
      <dsp:nvSpPr>
        <dsp:cNvPr id="0" name=""/>
        <dsp:cNvSpPr/>
      </dsp:nvSpPr>
      <dsp:spPr>
        <a:xfrm>
          <a:off x="5808681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Response</a:t>
          </a:r>
          <a:endParaRPr lang="en-US" sz="2700" kern="1200" dirty="0"/>
        </a:p>
      </dsp:txBody>
      <dsp:txXfrm>
        <a:off x="5892593" y="1373120"/>
        <a:ext cx="1602780" cy="15511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8F509-900B-674C-867A-F5E0F2B42724}">
      <dsp:nvSpPr>
        <dsp:cNvPr id="0" name=""/>
        <dsp:cNvSpPr/>
      </dsp:nvSpPr>
      <dsp:spPr>
        <a:xfrm>
          <a:off x="568761" y="0"/>
          <a:ext cx="6445964" cy="42973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8163A8-051B-E448-91EA-551690620FEF}">
      <dsp:nvSpPr>
        <dsp:cNvPr id="0" name=""/>
        <dsp:cNvSpPr/>
      </dsp:nvSpPr>
      <dsp:spPr>
        <a:xfrm>
          <a:off x="4202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God</a:t>
          </a:r>
          <a:endParaRPr lang="en-US" sz="2700" kern="1200" dirty="0"/>
        </a:p>
      </dsp:txBody>
      <dsp:txXfrm>
        <a:off x="88114" y="1373120"/>
        <a:ext cx="1602780" cy="1551121"/>
      </dsp:txXfrm>
    </dsp:sp>
    <dsp:sp modelId="{91F401CA-BC7E-704A-B7A2-F384FE5B1751}">
      <dsp:nvSpPr>
        <dsp:cNvPr id="0" name=""/>
        <dsp:cNvSpPr/>
      </dsp:nvSpPr>
      <dsp:spPr>
        <a:xfrm>
          <a:off x="1939028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Man</a:t>
          </a:r>
          <a:endParaRPr lang="en-US" sz="2700" kern="1200" dirty="0"/>
        </a:p>
      </dsp:txBody>
      <dsp:txXfrm>
        <a:off x="2022940" y="1373120"/>
        <a:ext cx="1602780" cy="1551121"/>
      </dsp:txXfrm>
    </dsp:sp>
    <dsp:sp modelId="{FCD10BE6-8CA8-DA43-9E2C-94E8ED7EF613}">
      <dsp:nvSpPr>
        <dsp:cNvPr id="0" name=""/>
        <dsp:cNvSpPr/>
      </dsp:nvSpPr>
      <dsp:spPr>
        <a:xfrm>
          <a:off x="3873855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Christ</a:t>
          </a:r>
          <a:endParaRPr lang="en-US" sz="2700" kern="1200" dirty="0"/>
        </a:p>
      </dsp:txBody>
      <dsp:txXfrm>
        <a:off x="3957767" y="1373120"/>
        <a:ext cx="1602780" cy="1551121"/>
      </dsp:txXfrm>
    </dsp:sp>
    <dsp:sp modelId="{D49675C6-6976-1142-BDC2-DA1D5A1CF0A9}">
      <dsp:nvSpPr>
        <dsp:cNvPr id="0" name=""/>
        <dsp:cNvSpPr/>
      </dsp:nvSpPr>
      <dsp:spPr>
        <a:xfrm>
          <a:off x="5808681" y="1289208"/>
          <a:ext cx="1770604" cy="171894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Response</a:t>
          </a:r>
          <a:endParaRPr lang="en-US" sz="2700" kern="1200" dirty="0"/>
        </a:p>
      </dsp:txBody>
      <dsp:txXfrm>
        <a:off x="5892593" y="1373120"/>
        <a:ext cx="1602780" cy="1551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CC25B-1463-D540-9176-7D6A6F946690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042BA-7A0B-E149-B749-2ADE42C6B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68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 around sign-up sheet for a copy of the 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1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1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God is sovereign king</a:t>
            </a:r>
            <a:r>
              <a:rPr lang="en-US" baseline="0" dirty="0" smtClean="0"/>
              <a:t> over all things, including us.</a:t>
            </a:r>
          </a:p>
          <a:p>
            <a:r>
              <a:rPr lang="en-US" baseline="0" dirty="0" smtClean="0"/>
              <a:t>As such, he gets to say what is right and what is wrong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Objections are sometimes red herrings – big bang, evolution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3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God is sovereign king</a:t>
            </a:r>
            <a:r>
              <a:rPr lang="en-US" baseline="0" dirty="0" smtClean="0"/>
              <a:t> over all things, including us.</a:t>
            </a:r>
          </a:p>
          <a:p>
            <a:r>
              <a:rPr lang="en-US" baseline="0" dirty="0" smtClean="0"/>
              <a:t>As such, he gets to say what is right and what is wrong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Objections are sometimes red herrings – big bang, evolution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God is sovereign king</a:t>
            </a:r>
            <a:r>
              <a:rPr lang="en-US" baseline="0" dirty="0" smtClean="0"/>
              <a:t> over all things, including us.</a:t>
            </a:r>
          </a:p>
          <a:p>
            <a:r>
              <a:rPr lang="en-US" baseline="0" dirty="0" smtClean="0"/>
              <a:t>As such, he gets to say what is right and what is wrong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Objections are sometimes red herrings – big bang, evolution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3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all rebelled</a:t>
            </a:r>
            <a:r>
              <a:rPr lang="en-US" baseline="0" dirty="0" smtClean="0"/>
              <a:t> against the holy and sovereign King.</a:t>
            </a:r>
          </a:p>
          <a:p>
            <a:r>
              <a:rPr lang="en-US" baseline="0" dirty="0" smtClean="0"/>
              <a:t>We deserve hell.</a:t>
            </a:r>
          </a:p>
          <a:p>
            <a:r>
              <a:rPr lang="en-US" baseline="0" dirty="0" smtClean="0"/>
              <a:t>This is a just punishment.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19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55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“reason” – not what is the hope, but the reason for the hope</a:t>
            </a:r>
          </a:p>
          <a:p>
            <a:r>
              <a:rPr lang="en-US" dirty="0" smtClean="0"/>
              <a:t>“gentleness and respect” – there ‘s a reason</a:t>
            </a:r>
            <a:r>
              <a:rPr lang="en-US" baseline="0" dirty="0" smtClean="0"/>
              <a:t> why people say “don’t talk about politics or religion”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Believers are commanded to be different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42BA-7A0B-E149-B749-2ADE42C6B4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6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 cstate="print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print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 cstate="print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Gospel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164037"/>
            <a:ext cx="7583487" cy="217376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What does a Person need to know to get to Heaven?</a:t>
            </a:r>
          </a:p>
          <a:p>
            <a:r>
              <a:rPr lang="en-US" sz="3600" dirty="0" smtClean="0"/>
              <a:t>How can a Person have a relationship with God?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405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779463" y="1941344"/>
            <a:ext cx="8364537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People want a God of their own making.</a:t>
            </a:r>
          </a:p>
          <a:p>
            <a:pPr marL="0" indent="0" algn="ctr">
              <a:buNone/>
            </a:pPr>
            <a:r>
              <a:rPr lang="en-US" sz="3600" dirty="0" smtClean="0"/>
              <a:t>Romans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54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en-US" dirty="0" smtClean="0"/>
              <a:t>Know Some Things About </a:t>
            </a:r>
            <a:r>
              <a:rPr lang="en-US" b="1" dirty="0" smtClean="0"/>
              <a:t>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God </a:t>
            </a:r>
            <a:r>
              <a:rPr lang="en-US" sz="3200" b="1" dirty="0"/>
              <a:t>is </a:t>
            </a:r>
            <a:r>
              <a:rPr lang="en-US" sz="3200" b="1" u="sng" dirty="0" smtClean="0"/>
              <a:t>Creator </a:t>
            </a:r>
            <a:r>
              <a:rPr lang="en-US" sz="3200" b="1" dirty="0"/>
              <a:t>and has the right to set the </a:t>
            </a:r>
            <a:r>
              <a:rPr lang="en-US" sz="3200" b="1" u="sng" dirty="0"/>
              <a:t>rules </a:t>
            </a:r>
          </a:p>
          <a:p>
            <a:pPr lvl="1"/>
            <a:r>
              <a:rPr lang="en-US" sz="2800" b="1" dirty="0"/>
              <a:t>Genesis </a:t>
            </a:r>
            <a:r>
              <a:rPr lang="en-US" sz="2800" b="1" dirty="0" smtClean="0"/>
              <a:t>1.1 - </a:t>
            </a:r>
            <a:r>
              <a:rPr lang="en-US" sz="2800" dirty="0" smtClean="0"/>
              <a:t>God </a:t>
            </a:r>
            <a:r>
              <a:rPr lang="en-US" sz="2800" dirty="0"/>
              <a:t>created 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lvl="1"/>
            <a:r>
              <a:rPr lang="en-US" sz="2800" b="1" dirty="0" smtClean="0"/>
              <a:t>Genesis 1:26-28 </a:t>
            </a:r>
            <a:r>
              <a:rPr lang="en-US" sz="2800" b="1" dirty="0" smtClean="0"/>
              <a:t>- </a:t>
            </a:r>
            <a:r>
              <a:rPr lang="en-US" sz="2800" dirty="0" smtClean="0"/>
              <a:t>God </a:t>
            </a:r>
            <a:r>
              <a:rPr lang="en-US" sz="2800" dirty="0" smtClean="0"/>
              <a:t>made </a:t>
            </a:r>
            <a:r>
              <a:rPr lang="en-US" sz="2800" dirty="0" smtClean="0"/>
              <a:t>man</a:t>
            </a:r>
            <a:endParaRPr lang="en-US" sz="2400" dirty="0"/>
          </a:p>
          <a:p>
            <a:pPr lvl="1"/>
            <a:r>
              <a:rPr lang="en-US" sz="2800" b="1" dirty="0" smtClean="0"/>
              <a:t>Gen</a:t>
            </a:r>
            <a:r>
              <a:rPr lang="en-US" sz="2800" b="1" dirty="0"/>
              <a:t>. </a:t>
            </a:r>
            <a:r>
              <a:rPr lang="en-US" sz="2800" b="1" dirty="0" smtClean="0"/>
              <a:t>2:16,17 </a:t>
            </a:r>
            <a:r>
              <a:rPr lang="en-US" sz="2800" b="1" dirty="0" smtClean="0"/>
              <a:t>- </a:t>
            </a:r>
            <a:r>
              <a:rPr lang="en-US" sz="2800" dirty="0" smtClean="0"/>
              <a:t>God </a:t>
            </a:r>
            <a:r>
              <a:rPr lang="en-US" sz="2800" dirty="0" smtClean="0"/>
              <a:t>gave him clear </a:t>
            </a:r>
            <a:r>
              <a:rPr lang="en-US" sz="2800" dirty="0" smtClean="0"/>
              <a:t>directions</a:t>
            </a:r>
            <a:endParaRPr lang="en-US" sz="2800" dirty="0"/>
          </a:p>
          <a:p>
            <a:pPr marL="0" indent="0">
              <a:buNone/>
            </a:pPr>
            <a:endParaRPr lang="en-US" sz="3200" dirty="0" smtClean="0"/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5523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en-US" dirty="0" smtClean="0"/>
              <a:t>Know Some Things About </a:t>
            </a:r>
            <a:r>
              <a:rPr lang="en-US" b="1" dirty="0" smtClean="0"/>
              <a:t>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 smtClean="0"/>
              <a:t>God is </a:t>
            </a:r>
            <a:r>
              <a:rPr lang="en-US" sz="3200" b="1" u="sng" dirty="0" smtClean="0"/>
              <a:t>Love</a:t>
            </a:r>
            <a:r>
              <a:rPr lang="en-US" sz="3200" b="1" dirty="0"/>
              <a:t> </a:t>
            </a:r>
            <a:r>
              <a:rPr lang="en-US" sz="3200" b="1" dirty="0" smtClean="0"/>
              <a:t>and </a:t>
            </a:r>
            <a:r>
              <a:rPr lang="en-US" sz="3200" b="1" dirty="0" smtClean="0"/>
              <a:t>doesn’t want to </a:t>
            </a:r>
            <a:r>
              <a:rPr lang="en-US" sz="3200" b="1" u="sng" dirty="0" smtClean="0"/>
              <a:t>punish</a:t>
            </a:r>
            <a:r>
              <a:rPr lang="en-US" sz="3200" b="1" dirty="0" smtClean="0"/>
              <a:t> </a:t>
            </a:r>
            <a:r>
              <a:rPr lang="en-US" sz="3200" b="1" dirty="0" smtClean="0"/>
              <a:t>us.</a:t>
            </a:r>
          </a:p>
          <a:p>
            <a:pPr marL="0" indent="0">
              <a:buNone/>
            </a:pPr>
            <a:r>
              <a:rPr lang="en-US" sz="2800" b="1" dirty="0" smtClean="0"/>
              <a:t>	John </a:t>
            </a:r>
            <a:r>
              <a:rPr lang="en-US" sz="2800" b="1" dirty="0" smtClean="0"/>
              <a:t>3:16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	2 </a:t>
            </a:r>
            <a:r>
              <a:rPr lang="en-US" sz="2800" b="1" dirty="0" smtClean="0"/>
              <a:t>Peter </a:t>
            </a:r>
            <a:r>
              <a:rPr lang="en-US" sz="2800" b="1" dirty="0" smtClean="0"/>
              <a:t>3:9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Ex. 34:6,7</a:t>
            </a:r>
            <a:r>
              <a:rPr lang="en-US" sz="2800" b="1" dirty="0"/>
              <a:t> </a:t>
            </a:r>
            <a:r>
              <a:rPr lang="en-US" sz="2800" b="1" dirty="0" smtClean="0"/>
              <a:t>“The Lord,… merciful and gracious…”</a:t>
            </a:r>
            <a:endParaRPr lang="en-US" sz="2800" dirty="0" smtClean="0"/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2025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en-US" dirty="0" smtClean="0"/>
              <a:t>Know Some Things About </a:t>
            </a:r>
            <a:r>
              <a:rPr lang="en-US" b="1" dirty="0" smtClean="0"/>
              <a:t>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God Is Righteous</a:t>
            </a:r>
            <a:r>
              <a:rPr lang="en-US" sz="3200" b="1" dirty="0" smtClean="0"/>
              <a:t> and </a:t>
            </a:r>
            <a:r>
              <a:rPr lang="en-US" sz="3200" b="1" u="sng" dirty="0" smtClean="0"/>
              <a:t>Just </a:t>
            </a:r>
            <a:r>
              <a:rPr lang="en-US" sz="3200" b="1" dirty="0" smtClean="0"/>
              <a:t>and must </a:t>
            </a:r>
            <a:r>
              <a:rPr lang="en-US" sz="3200" b="1" u="sng" dirty="0" smtClean="0"/>
              <a:t>punish</a:t>
            </a:r>
            <a:r>
              <a:rPr lang="en-US" sz="3200" b="1" dirty="0" smtClean="0"/>
              <a:t> sin</a:t>
            </a:r>
            <a:endParaRPr lang="en-US" sz="3200" b="1" dirty="0"/>
          </a:p>
          <a:p>
            <a:pPr lvl="1"/>
            <a:r>
              <a:rPr lang="en-US" sz="2800" b="1" dirty="0" smtClean="0"/>
              <a:t>Exodus 34:7 </a:t>
            </a:r>
            <a:r>
              <a:rPr lang="en-US" sz="2800" dirty="0" smtClean="0"/>
              <a:t>“…he does not leave the guilty unpunished;…”	</a:t>
            </a:r>
          </a:p>
          <a:p>
            <a:pPr lvl="1"/>
            <a:r>
              <a:rPr lang="en-US" sz="2800" b="1" dirty="0"/>
              <a:t>Hab. 1:13 </a:t>
            </a:r>
            <a:r>
              <a:rPr lang="en-US" sz="2800" dirty="0"/>
              <a:t>– “Your eyes are too pure to look on evil; you cannot tolerate wrong”</a:t>
            </a:r>
          </a:p>
          <a:p>
            <a:pPr lvl="1"/>
            <a:r>
              <a:rPr lang="en-US" sz="2800" b="1" dirty="0">
                <a:effectLst/>
              </a:rPr>
              <a:t>Psalm </a:t>
            </a:r>
            <a:r>
              <a:rPr lang="en-US" sz="2800" b="1" dirty="0" smtClean="0">
                <a:effectLst/>
              </a:rPr>
              <a:t>89:14; </a:t>
            </a:r>
            <a:r>
              <a:rPr lang="en-US" sz="2800" b="1" dirty="0" smtClean="0"/>
              <a:t>Psalm 97:2 </a:t>
            </a:r>
            <a:r>
              <a:rPr lang="en-US" sz="2800" dirty="0" smtClean="0">
                <a:effectLst/>
              </a:rPr>
              <a:t>“Righteousness </a:t>
            </a:r>
            <a:r>
              <a:rPr lang="en-US" sz="2800" dirty="0">
                <a:effectLst/>
              </a:rPr>
              <a:t>and justice are the foundation of your throne</a:t>
            </a:r>
            <a:r>
              <a:rPr lang="en-US" sz="2800" dirty="0" smtClean="0">
                <a:effectLst/>
              </a:rPr>
              <a:t>;…” </a:t>
            </a:r>
            <a:endParaRPr lang="en-US" sz="2800" dirty="0">
              <a:effectLst/>
            </a:endParaRPr>
          </a:p>
          <a:p>
            <a:pPr lvl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4893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9463" y="2053884"/>
            <a:ext cx="7583487" cy="2279992"/>
          </a:xfrm>
        </p:spPr>
        <p:txBody>
          <a:bodyPr/>
          <a:lstStyle/>
          <a:p>
            <a:r>
              <a:rPr lang="en-US" sz="3600" dirty="0" smtClean="0"/>
              <a:t>The Gospel: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2.  MAN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spcBef>
                <a:spcPts val="2000"/>
              </a:spcBef>
            </a:pPr>
            <a:r>
              <a:rPr lang="en-US" sz="2800" dirty="0" smtClean="0">
                <a:solidFill>
                  <a:srgbClr val="333333"/>
                </a:solidFill>
                <a:effectLst/>
              </a:rPr>
              <a:t>Answers the question: </a:t>
            </a:r>
            <a:r>
              <a:rPr lang="en-US" sz="2400" dirty="0">
                <a:solidFill>
                  <a:srgbClr val="333333"/>
                </a:solidFill>
                <a:effectLst/>
              </a:rPr>
              <a:t>What is our </a:t>
            </a:r>
            <a:r>
              <a:rPr lang="en-US" sz="2400" b="1" u="sng" dirty="0">
                <a:solidFill>
                  <a:srgbClr val="333333"/>
                </a:solidFill>
                <a:effectLst/>
              </a:rPr>
              <a:t>problem</a:t>
            </a:r>
            <a:r>
              <a:rPr lang="en-US" sz="2400" dirty="0" smtClean="0">
                <a:solidFill>
                  <a:srgbClr val="333333"/>
                </a:solidFill>
                <a:effectLst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3999" cy="1283167"/>
          </a:xfrm>
        </p:spPr>
        <p:txBody>
          <a:bodyPr/>
          <a:lstStyle/>
          <a:p>
            <a:r>
              <a:rPr lang="en-US" dirty="0" smtClean="0"/>
              <a:t>Know Some Things About </a:t>
            </a:r>
            <a:r>
              <a:rPr lang="en-US" b="1" dirty="0" smtClean="0"/>
              <a:t>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Man is A Sinner &amp; Cannot Save Himself</a:t>
            </a:r>
          </a:p>
          <a:p>
            <a:pPr lvl="1"/>
            <a:r>
              <a:rPr lang="en-US" sz="2800" b="1" dirty="0" smtClean="0"/>
              <a:t>Romans 3:10ff </a:t>
            </a:r>
            <a:r>
              <a:rPr lang="en-US" sz="2800" dirty="0" smtClean="0"/>
              <a:t>There is none righteous</a:t>
            </a:r>
          </a:p>
          <a:p>
            <a:pPr lvl="1"/>
            <a:r>
              <a:rPr lang="en-US" sz="2800" b="1" dirty="0" smtClean="0"/>
              <a:t>Romans </a:t>
            </a:r>
            <a:r>
              <a:rPr lang="en-US" sz="2800" b="1" dirty="0" smtClean="0"/>
              <a:t>3.23 </a:t>
            </a:r>
            <a:r>
              <a:rPr lang="en-US" sz="2800" dirty="0" smtClean="0"/>
              <a:t>All have sinned and fallen short of the glory of God</a:t>
            </a:r>
          </a:p>
          <a:p>
            <a:pPr marL="282575" lvl="1" indent="0">
              <a:buNone/>
            </a:pPr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751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Man’s</a:t>
            </a:r>
            <a:r>
              <a:rPr lang="en-US" dirty="0" smtClean="0"/>
              <a:t> Predicament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16506"/>
            <a:ext cx="7583488" cy="5141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There is A Penalty for Man’s Sin</a:t>
            </a:r>
          </a:p>
          <a:p>
            <a:r>
              <a:rPr lang="en-US" sz="3200" dirty="0" smtClean="0"/>
              <a:t>Eternal separation from God</a:t>
            </a:r>
            <a:endParaRPr lang="en-US" sz="3200" dirty="0" smtClean="0"/>
          </a:p>
          <a:p>
            <a:r>
              <a:rPr lang="en-US" sz="3200" dirty="0" smtClean="0"/>
              <a:t>Hell &amp; Lake of Fire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This </a:t>
            </a:r>
            <a:r>
              <a:rPr lang="en-US" sz="3200" dirty="0" smtClean="0"/>
              <a:t>is </a:t>
            </a:r>
            <a:r>
              <a:rPr lang="en-US" sz="3200" b="1" dirty="0" smtClean="0"/>
              <a:t>BAD NEWS </a:t>
            </a:r>
            <a:r>
              <a:rPr lang="en-US" sz="3200" dirty="0" smtClean="0"/>
              <a:t>but it must be told!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928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9463" y="1983546"/>
            <a:ext cx="7583487" cy="2350330"/>
          </a:xfrm>
        </p:spPr>
        <p:txBody>
          <a:bodyPr/>
          <a:lstStyle/>
          <a:p>
            <a:r>
              <a:rPr lang="en-US" sz="3600" dirty="0" smtClean="0"/>
              <a:t>The Gospel: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3.  CHRIST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spcBef>
                <a:spcPts val="2000"/>
              </a:spcBef>
            </a:pPr>
            <a:r>
              <a:rPr lang="en-US" sz="2800" dirty="0">
                <a:solidFill>
                  <a:srgbClr val="333333"/>
                </a:solidFill>
                <a:effectLst/>
              </a:rPr>
              <a:t>Answers the question</a:t>
            </a:r>
            <a:r>
              <a:rPr lang="en-US" sz="2800" dirty="0" smtClean="0">
                <a:solidFill>
                  <a:srgbClr val="333333"/>
                </a:solidFill>
                <a:effectLst/>
              </a:rPr>
              <a:t>: </a:t>
            </a:r>
            <a:r>
              <a:rPr lang="en-US" sz="2400" dirty="0">
                <a:solidFill>
                  <a:srgbClr val="333333"/>
                </a:solidFill>
                <a:effectLst/>
              </a:rPr>
              <a:t>What is God’s </a:t>
            </a:r>
            <a:r>
              <a:rPr lang="en-US" sz="2400" b="1" u="sng" dirty="0">
                <a:solidFill>
                  <a:srgbClr val="333333"/>
                </a:solidFill>
                <a:effectLst/>
              </a:rPr>
              <a:t>solution</a:t>
            </a:r>
            <a:r>
              <a:rPr lang="en-US" sz="2400" dirty="0">
                <a:solidFill>
                  <a:srgbClr val="333333"/>
                </a:solidFill>
                <a:effectLst/>
              </a:rPr>
              <a:t> for that problem</a:t>
            </a:r>
            <a:r>
              <a:rPr lang="en-US" sz="2400" dirty="0" smtClean="0">
                <a:solidFill>
                  <a:srgbClr val="333333"/>
                </a:solidFill>
                <a:effectLst/>
              </a:rPr>
              <a:t>?</a:t>
            </a:r>
            <a:endParaRPr lang="en-US" sz="2400" dirty="0">
              <a:solidFill>
                <a:srgbClr val="333333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now Some Things About </a:t>
            </a:r>
            <a:r>
              <a:rPr lang="en-US" b="1" dirty="0" smtClean="0"/>
              <a:t>CHRIST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9462" y="1885071"/>
            <a:ext cx="8364537" cy="4990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Christ - Who He Is</a:t>
            </a:r>
          </a:p>
          <a:p>
            <a:pPr marL="0" indent="0">
              <a:buNone/>
            </a:pPr>
            <a:r>
              <a:rPr lang="en-US" sz="3200" b="1" dirty="0" smtClean="0"/>
              <a:t>	</a:t>
            </a:r>
            <a:r>
              <a:rPr lang="en-US" sz="3200" b="1" dirty="0" smtClean="0">
                <a:effectLst/>
              </a:rPr>
              <a:t>He is the God </a:t>
            </a:r>
            <a:r>
              <a:rPr lang="en-US" sz="3200" b="1" dirty="0" smtClean="0">
                <a:effectLst/>
              </a:rPr>
              <a:t>Man</a:t>
            </a:r>
            <a:r>
              <a:rPr lang="en-US" sz="3200" dirty="0" smtClean="0">
                <a:effectLst/>
              </a:rPr>
              <a:t> </a:t>
            </a:r>
            <a:endParaRPr lang="en-US" sz="3200" dirty="0" smtClean="0">
              <a:effectLst/>
            </a:endParaRPr>
          </a:p>
          <a:p>
            <a:pPr marL="0" indent="0">
              <a:buNone/>
            </a:pPr>
            <a:r>
              <a:rPr lang="en-US" sz="3200" dirty="0">
                <a:effectLst/>
              </a:rPr>
              <a:t>	</a:t>
            </a:r>
            <a:r>
              <a:rPr lang="en-US" sz="3200" dirty="0" smtClean="0">
                <a:effectLst/>
              </a:rPr>
              <a:t>Is</a:t>
            </a:r>
            <a:r>
              <a:rPr lang="en-US" sz="3200" dirty="0" smtClean="0">
                <a:effectLst/>
              </a:rPr>
              <a:t>. 9:6,7 - He is the </a:t>
            </a:r>
            <a:r>
              <a:rPr lang="en-US" sz="3200" dirty="0" smtClean="0">
                <a:effectLst/>
              </a:rPr>
              <a:t>Messiah</a:t>
            </a:r>
            <a:endParaRPr lang="en-US" sz="3200" dirty="0" smtClean="0">
              <a:effectLst/>
            </a:endParaRPr>
          </a:p>
          <a:p>
            <a:pPr marL="0" indent="0">
              <a:buNone/>
            </a:pPr>
            <a:r>
              <a:rPr lang="en-US" sz="3200" dirty="0">
                <a:effectLst/>
              </a:rPr>
              <a:t>	</a:t>
            </a:r>
            <a:r>
              <a:rPr lang="en-US" sz="3200" dirty="0" err="1" smtClean="0">
                <a:effectLst/>
              </a:rPr>
              <a:t>Lk</a:t>
            </a:r>
            <a:r>
              <a:rPr lang="en-US" sz="3200" dirty="0" smtClean="0">
                <a:effectLst/>
              </a:rPr>
              <a:t> 1:32-35 - He is the “Son of God”</a:t>
            </a:r>
          </a:p>
          <a:p>
            <a:pPr marL="0" indent="0">
              <a:buNone/>
            </a:pPr>
            <a:r>
              <a:rPr lang="en-US" sz="3200" dirty="0" smtClean="0">
                <a:effectLst/>
              </a:rPr>
              <a:t>	Hebrews 4:15 - He is </a:t>
            </a:r>
            <a:r>
              <a:rPr lang="en-US" sz="3200" dirty="0" smtClean="0">
                <a:effectLst/>
              </a:rPr>
              <a:t>the Sinless Savior</a:t>
            </a:r>
            <a:endParaRPr lang="en-US" sz="3200" dirty="0" smtClean="0">
              <a:effectLst/>
            </a:endParaRPr>
          </a:p>
          <a:p>
            <a:pPr marL="0" indent="0">
              <a:buNone/>
            </a:pPr>
            <a:r>
              <a:rPr lang="en-US" sz="32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9433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Gospel: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4887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Christ – What He Did for Us</a:t>
            </a:r>
          </a:p>
          <a:p>
            <a:pPr marL="282575" lvl="1" indent="0">
              <a:buNone/>
            </a:pPr>
            <a:r>
              <a:rPr lang="en-US" sz="2800" b="1" dirty="0" smtClean="0"/>
              <a:t>	Christ Died for Us</a:t>
            </a:r>
          </a:p>
          <a:p>
            <a:pPr lvl="1"/>
            <a:r>
              <a:rPr lang="en-US" sz="2800" b="1" dirty="0" smtClean="0"/>
              <a:t>Matthew </a:t>
            </a:r>
            <a:r>
              <a:rPr lang="en-US" sz="2800" b="1" dirty="0" smtClean="0"/>
              <a:t>1:21 </a:t>
            </a:r>
            <a:r>
              <a:rPr lang="en-US" sz="2800" dirty="0" smtClean="0"/>
              <a:t>“save his people from their sins”</a:t>
            </a:r>
          </a:p>
          <a:p>
            <a:pPr lvl="1"/>
            <a:r>
              <a:rPr lang="en-US" sz="2800" b="1" dirty="0" smtClean="0"/>
              <a:t>John 1:29 </a:t>
            </a:r>
            <a:r>
              <a:rPr lang="en-US" sz="2800" dirty="0" smtClean="0"/>
              <a:t>– “The lamb of God”</a:t>
            </a:r>
          </a:p>
          <a:p>
            <a:pPr lvl="1"/>
            <a:r>
              <a:rPr lang="en-US" sz="2800" b="1" dirty="0" smtClean="0"/>
              <a:t>Romans 5:8 </a:t>
            </a:r>
            <a:r>
              <a:rPr lang="en-US" sz="2800" dirty="0" smtClean="0"/>
              <a:t>– </a:t>
            </a:r>
            <a:r>
              <a:rPr lang="en-US" sz="2800" dirty="0" smtClean="0"/>
              <a:t>Christ </a:t>
            </a:r>
            <a:r>
              <a:rPr lang="en-US" sz="2800" dirty="0" smtClean="0"/>
              <a:t>died for </a:t>
            </a:r>
            <a:r>
              <a:rPr lang="en-US" sz="2800" dirty="0" smtClean="0"/>
              <a:t>us</a:t>
            </a:r>
          </a:p>
          <a:p>
            <a:pPr lvl="1"/>
            <a:endParaRPr lang="en-US" sz="2800" dirty="0" smtClean="0"/>
          </a:p>
          <a:p>
            <a:pPr marL="282575" lvl="1" indent="0">
              <a:buNone/>
            </a:pPr>
            <a:r>
              <a:rPr lang="en-US" sz="2800" dirty="0" smtClean="0"/>
              <a:t>This </a:t>
            </a:r>
            <a:r>
              <a:rPr lang="en-US" sz="2800" dirty="0" smtClean="0"/>
              <a:t>is </a:t>
            </a:r>
            <a:r>
              <a:rPr lang="en-US" sz="2800" b="1" dirty="0" smtClean="0"/>
              <a:t>GOOD </a:t>
            </a:r>
            <a:r>
              <a:rPr lang="en-US" sz="2800" b="1" dirty="0" smtClean="0"/>
              <a:t>NEWS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45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Resource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794" y="1566614"/>
            <a:ext cx="3626826" cy="507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8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9463" y="1969478"/>
            <a:ext cx="7583487" cy="2364398"/>
          </a:xfrm>
        </p:spPr>
        <p:txBody>
          <a:bodyPr/>
          <a:lstStyle/>
          <a:p>
            <a:r>
              <a:rPr lang="en-US" sz="3600" dirty="0" smtClean="0"/>
              <a:t>The Gospel: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4.  Response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l">
              <a:spcBef>
                <a:spcPts val="2000"/>
              </a:spcBef>
            </a:pPr>
            <a:r>
              <a:rPr lang="en-US" sz="2800" dirty="0">
                <a:solidFill>
                  <a:srgbClr val="333333"/>
                </a:solidFill>
                <a:effectLst/>
              </a:rPr>
              <a:t>Answers the question</a:t>
            </a:r>
            <a:r>
              <a:rPr lang="en-US" sz="2800" dirty="0" smtClean="0">
                <a:solidFill>
                  <a:srgbClr val="333333"/>
                </a:solidFill>
                <a:effectLst/>
              </a:rPr>
              <a:t>: </a:t>
            </a:r>
            <a:r>
              <a:rPr lang="en-US" sz="2400" dirty="0" smtClean="0">
                <a:solidFill>
                  <a:srgbClr val="333333"/>
                </a:solidFill>
                <a:effectLst/>
              </a:rPr>
              <a:t>What </a:t>
            </a:r>
            <a:r>
              <a:rPr lang="en-US" sz="2400" dirty="0">
                <a:solidFill>
                  <a:srgbClr val="333333"/>
                </a:solidFill>
                <a:effectLst/>
              </a:rPr>
              <a:t>makes this good news for </a:t>
            </a:r>
            <a:r>
              <a:rPr lang="en-US" sz="2400" b="1" u="sng" dirty="0" smtClean="0">
                <a:solidFill>
                  <a:srgbClr val="333333"/>
                </a:solidFill>
                <a:effectLst/>
              </a:rPr>
              <a:t>me</a:t>
            </a:r>
            <a:r>
              <a:rPr lang="en-US" sz="2400" dirty="0" smtClean="0">
                <a:solidFill>
                  <a:srgbClr val="333333"/>
                </a:solidFill>
                <a:effectLst/>
              </a:rPr>
              <a:t>?</a:t>
            </a:r>
            <a:endParaRPr lang="en-US" sz="2400" dirty="0">
              <a:solidFill>
                <a:srgbClr val="333333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8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2753"/>
            <a:ext cx="9143999" cy="1283167"/>
          </a:xfrm>
        </p:spPr>
        <p:txBody>
          <a:bodyPr/>
          <a:lstStyle/>
          <a:p>
            <a:r>
              <a:rPr lang="en-US" dirty="0" smtClean="0"/>
              <a:t>Respond in </a:t>
            </a:r>
            <a:r>
              <a:rPr lang="en-US" b="1" dirty="0" smtClean="0"/>
              <a:t>FAITH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We Need to have </a:t>
            </a:r>
            <a:r>
              <a:rPr lang="en-US" sz="2800" b="1" u="sng" dirty="0" smtClean="0"/>
              <a:t>FAITH</a:t>
            </a:r>
            <a:r>
              <a:rPr lang="en-US" sz="2800" b="1" dirty="0" smtClean="0"/>
              <a:t>!</a:t>
            </a:r>
          </a:p>
          <a:p>
            <a:pPr marL="0" indent="0">
              <a:buNone/>
            </a:pPr>
            <a:r>
              <a:rPr lang="en-US" sz="2800" b="1" u="sng" dirty="0" smtClean="0"/>
              <a:t>What Faith is Not:</a:t>
            </a:r>
            <a:endParaRPr lang="en-US" sz="2400" dirty="0" smtClean="0"/>
          </a:p>
          <a:p>
            <a:pPr lvl="1"/>
            <a:r>
              <a:rPr lang="en-US" sz="2400" dirty="0"/>
              <a:t>Not a leap in the </a:t>
            </a:r>
            <a:r>
              <a:rPr lang="en-US" sz="2400" dirty="0" smtClean="0"/>
              <a:t>dark</a:t>
            </a:r>
          </a:p>
          <a:p>
            <a:pPr lvl="1"/>
            <a:r>
              <a:rPr lang="en-US" sz="2400" dirty="0" smtClean="0"/>
              <a:t>Not just a good feeling</a:t>
            </a:r>
            <a:endParaRPr lang="en-US" sz="2400" dirty="0"/>
          </a:p>
          <a:p>
            <a:pPr lvl="1"/>
            <a:r>
              <a:rPr lang="en-US" sz="2400" dirty="0" smtClean="0"/>
              <a:t>Not mere intellectual assent</a:t>
            </a:r>
          </a:p>
          <a:p>
            <a:r>
              <a:rPr lang="en-US" sz="2800" b="1" dirty="0" smtClean="0">
                <a:effectLst/>
              </a:rPr>
              <a:t>James </a:t>
            </a:r>
            <a:r>
              <a:rPr lang="en-US" sz="2800" b="1" dirty="0">
                <a:effectLst/>
              </a:rPr>
              <a:t>2:19 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“You </a:t>
            </a:r>
            <a:r>
              <a:rPr lang="en-US" sz="2800" dirty="0">
                <a:effectLst/>
              </a:rPr>
              <a:t>believe that God is one; you do well. Even the demons believe—and shudder</a:t>
            </a:r>
            <a:r>
              <a:rPr lang="en-US" sz="2800" dirty="0" smtClean="0">
                <a:effectLst/>
              </a:rPr>
              <a:t>!”</a:t>
            </a:r>
            <a:endParaRPr lang="en-US" sz="2800" dirty="0">
              <a:effectLst/>
            </a:endParaRP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05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en-US" dirty="0" smtClean="0"/>
              <a:t>Respond in </a:t>
            </a:r>
            <a:r>
              <a:rPr lang="en-US" b="1" dirty="0" smtClean="0"/>
              <a:t>FAITH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" y="1731606"/>
            <a:ext cx="8679765" cy="45633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u="sng" dirty="0" smtClean="0"/>
              <a:t>What It Is:</a:t>
            </a:r>
          </a:p>
          <a:p>
            <a:pPr marL="0" indent="0">
              <a:buNone/>
            </a:pPr>
            <a:r>
              <a:rPr lang="en-US" sz="2800" b="1" dirty="0"/>
              <a:t>Faith</a:t>
            </a:r>
            <a:r>
              <a:rPr lang="en-US" sz="2800" dirty="0"/>
              <a:t> = Trust, Believe, Rely on, Have confidence in</a:t>
            </a:r>
          </a:p>
          <a:p>
            <a:pPr marL="0" indent="0">
              <a:buNone/>
            </a:pPr>
            <a:r>
              <a:rPr lang="en-US" sz="2800" b="1" dirty="0" smtClean="0">
                <a:effectLst/>
              </a:rPr>
              <a:t>Trusting Jesus Christ alone to save us</a:t>
            </a:r>
          </a:p>
          <a:p>
            <a:r>
              <a:rPr lang="en-US" sz="2800" b="1" dirty="0" smtClean="0">
                <a:effectLst/>
              </a:rPr>
              <a:t>Romans </a:t>
            </a:r>
            <a:r>
              <a:rPr lang="en-US" sz="2800" b="1" dirty="0">
                <a:effectLst/>
              </a:rPr>
              <a:t>10:9–10  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baseline="30000" dirty="0" smtClean="0">
                <a:effectLst/>
              </a:rPr>
              <a:t>9</a:t>
            </a:r>
            <a:r>
              <a:rPr lang="en-US" sz="2800" b="1" baseline="30000" dirty="0">
                <a:effectLst/>
              </a:rPr>
              <a:t> </a:t>
            </a:r>
            <a:r>
              <a:rPr lang="en-US" sz="2800" dirty="0">
                <a:effectLst/>
              </a:rPr>
              <a:t>I</a:t>
            </a:r>
            <a:r>
              <a:rPr lang="en-US" sz="2800" dirty="0" smtClean="0">
                <a:effectLst/>
              </a:rPr>
              <a:t>f </a:t>
            </a:r>
            <a:r>
              <a:rPr lang="en-US" sz="2800" dirty="0">
                <a:effectLst/>
              </a:rPr>
              <a:t>you confess with your mouth that Jesus is Lord and believe in your heart that God raised him from the dead, you will be saved. </a:t>
            </a:r>
            <a:r>
              <a:rPr lang="en-US" sz="2800" b="1" baseline="30000" dirty="0">
                <a:effectLst/>
              </a:rPr>
              <a:t>10 </a:t>
            </a:r>
            <a:r>
              <a:rPr lang="en-US" sz="2800" dirty="0">
                <a:effectLst/>
              </a:rPr>
              <a:t>For with the heart one believes and is justified, and with the mouth one confesses and is saved</a:t>
            </a:r>
            <a:r>
              <a:rPr lang="en-US" sz="2800" dirty="0" smtClean="0">
                <a:effectLst/>
              </a:rPr>
              <a:t>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31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</a:t>
            </a:r>
            <a:r>
              <a:rPr lang="en-US" dirty="0" smtClean="0"/>
              <a:t>:  The Gospel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2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97" y="62753"/>
            <a:ext cx="8246465" cy="1283167"/>
          </a:xfrm>
        </p:spPr>
        <p:txBody>
          <a:bodyPr/>
          <a:lstStyle/>
          <a:p>
            <a:r>
              <a:rPr lang="en-US" dirty="0" smtClean="0"/>
              <a:t>Next Step- </a:t>
            </a:r>
            <a:r>
              <a:rPr lang="en-US" b="1" dirty="0" smtClean="0"/>
              <a:t>Share it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343" y="1828800"/>
            <a:ext cx="7583488" cy="4297363"/>
          </a:xfrm>
          <a:prstGeom prst="wedgeRoundRectCallout">
            <a:avLst/>
          </a:prstGeom>
        </p:spPr>
        <p:txBody>
          <a:bodyPr anchor="ctr"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800" baseline="30000" dirty="0"/>
              <a:t>I</a:t>
            </a:r>
            <a:r>
              <a:rPr lang="en-US" sz="4800" baseline="30000" dirty="0" smtClean="0"/>
              <a:t>n </a:t>
            </a:r>
            <a:r>
              <a:rPr lang="en-US" sz="4800" baseline="30000" dirty="0"/>
              <a:t>your hearts </a:t>
            </a:r>
            <a:r>
              <a:rPr lang="en-US" sz="4800" baseline="30000" dirty="0" smtClean="0"/>
              <a:t>set</a:t>
            </a:r>
            <a:r>
              <a:rPr lang="en-US" sz="4800" dirty="0" smtClean="0"/>
              <a:t> apart</a:t>
            </a:r>
            <a:r>
              <a:rPr lang="en-US" sz="4800" baseline="30000" dirty="0" smtClean="0"/>
              <a:t> </a:t>
            </a:r>
            <a:r>
              <a:rPr lang="en-US" sz="4800" baseline="30000" dirty="0"/>
              <a:t>Christ </a:t>
            </a:r>
            <a:r>
              <a:rPr lang="en-US" sz="4800" baseline="30000" dirty="0" smtClean="0"/>
              <a:t>as Lord. </a:t>
            </a:r>
            <a:r>
              <a:rPr lang="en-US" sz="6600" b="1" baseline="30000" dirty="0"/>
              <a:t>A</a:t>
            </a:r>
            <a:r>
              <a:rPr lang="en-US" sz="6600" b="1" baseline="30000" dirty="0" smtClean="0"/>
              <a:t>lways be prepared </a:t>
            </a:r>
            <a:r>
              <a:rPr lang="en-US" sz="4800" baseline="30000" dirty="0" smtClean="0"/>
              <a:t>to give an answer</a:t>
            </a:r>
            <a:r>
              <a:rPr lang="en-US" sz="6600" b="1" baseline="30000" dirty="0" smtClean="0"/>
              <a:t> </a:t>
            </a:r>
            <a:r>
              <a:rPr lang="en-US" sz="4800" baseline="30000" dirty="0" smtClean="0"/>
              <a:t>to everyone who </a:t>
            </a:r>
            <a:r>
              <a:rPr lang="en-US" sz="4800" baseline="30000" dirty="0"/>
              <a:t>asks </a:t>
            </a:r>
            <a:r>
              <a:rPr lang="en-US" sz="6600" b="1" baseline="30000" dirty="0"/>
              <a:t>you</a:t>
            </a:r>
            <a:r>
              <a:rPr lang="en-US" sz="6600" baseline="30000" dirty="0"/>
              <a:t> </a:t>
            </a:r>
            <a:r>
              <a:rPr lang="en-US" sz="4800" baseline="30000" dirty="0" smtClean="0"/>
              <a:t>to</a:t>
            </a:r>
            <a:r>
              <a:rPr lang="en-US" sz="4800" dirty="0" smtClean="0"/>
              <a:t> give </a:t>
            </a:r>
            <a:r>
              <a:rPr lang="en-US" sz="4800" baseline="30000" dirty="0" smtClean="0"/>
              <a:t>a </a:t>
            </a:r>
            <a:r>
              <a:rPr lang="en-US" sz="6600" b="1" baseline="30000" dirty="0"/>
              <a:t>reason</a:t>
            </a:r>
            <a:r>
              <a:rPr lang="en-US" sz="6600" baseline="30000" dirty="0"/>
              <a:t> </a:t>
            </a:r>
            <a:r>
              <a:rPr lang="en-US" sz="4800" baseline="30000" dirty="0"/>
              <a:t>for the hope that </a:t>
            </a:r>
            <a:r>
              <a:rPr lang="en-US" sz="4800" baseline="30000" dirty="0" smtClean="0"/>
              <a:t>you</a:t>
            </a:r>
            <a:r>
              <a:rPr lang="en-US" sz="4800" dirty="0" smtClean="0"/>
              <a:t> have</a:t>
            </a:r>
            <a:r>
              <a:rPr lang="en-US" sz="4800" baseline="30000" dirty="0" smtClean="0"/>
              <a:t>; But </a:t>
            </a:r>
            <a:r>
              <a:rPr lang="en-US" sz="4800" baseline="30000" dirty="0"/>
              <a:t>do </a:t>
            </a:r>
            <a:r>
              <a:rPr lang="en-US" sz="4800" baseline="30000" dirty="0" smtClean="0"/>
              <a:t>this </a:t>
            </a:r>
            <a:r>
              <a:rPr lang="en-US" sz="4800" baseline="30000" dirty="0"/>
              <a:t>with </a:t>
            </a:r>
            <a:r>
              <a:rPr lang="en-US" sz="4800" b="1" i="1" baseline="30000" dirty="0"/>
              <a:t>gentleness and </a:t>
            </a:r>
            <a:r>
              <a:rPr lang="en-US" sz="4800" b="1" i="1" baseline="30000" dirty="0" smtClean="0"/>
              <a:t>respect.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6139730" y="5521037"/>
            <a:ext cx="1906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Peter 3:15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3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3999" cy="1283167"/>
          </a:xfrm>
        </p:spPr>
        <p:txBody>
          <a:bodyPr/>
          <a:lstStyle/>
          <a:p>
            <a:r>
              <a:rPr lang="en-US" dirty="0" smtClean="0"/>
              <a:t>The Gospel Answers the following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28800"/>
            <a:ext cx="7984709" cy="4297363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600" dirty="0">
                <a:effectLst/>
              </a:rPr>
              <a:t>Who made us, and to whom are we </a:t>
            </a:r>
            <a:r>
              <a:rPr lang="en-US" sz="3600" b="1" u="sng" dirty="0">
                <a:effectLst/>
              </a:rPr>
              <a:t>accountable</a:t>
            </a:r>
            <a:r>
              <a:rPr lang="en-US" sz="3600" dirty="0">
                <a:effectLst/>
              </a:rPr>
              <a:t>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600" dirty="0">
                <a:effectLst/>
              </a:rPr>
              <a:t>What is our </a:t>
            </a:r>
            <a:r>
              <a:rPr lang="en-US" sz="3600" b="1" u="sng" dirty="0">
                <a:effectLst/>
              </a:rPr>
              <a:t>problem</a:t>
            </a:r>
            <a:r>
              <a:rPr lang="en-US" sz="3600" dirty="0">
                <a:effectLst/>
              </a:rPr>
              <a:t>? </a:t>
            </a:r>
            <a:endParaRPr lang="en-US" sz="3600" dirty="0" smtClean="0">
              <a:effectLst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3600" dirty="0" smtClean="0">
                <a:effectLst/>
              </a:rPr>
              <a:t>What </a:t>
            </a:r>
            <a:r>
              <a:rPr lang="en-US" sz="3600" dirty="0">
                <a:effectLst/>
              </a:rPr>
              <a:t>is God’s </a:t>
            </a:r>
            <a:r>
              <a:rPr lang="en-US" sz="3600" b="1" u="sng" dirty="0">
                <a:effectLst/>
              </a:rPr>
              <a:t>solution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>for </a:t>
            </a:r>
            <a:r>
              <a:rPr lang="en-US" sz="3600" dirty="0" smtClean="0">
                <a:effectLst/>
              </a:rPr>
              <a:t>the problem?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600" dirty="0" smtClean="0">
                <a:effectLst/>
              </a:rPr>
              <a:t>What </a:t>
            </a:r>
            <a:r>
              <a:rPr lang="en-US" sz="3600" dirty="0">
                <a:effectLst/>
              </a:rPr>
              <a:t>makes this good news for </a:t>
            </a:r>
            <a:r>
              <a:rPr lang="en-US" sz="3600" b="1" u="sng" dirty="0" smtClean="0">
                <a:effectLst/>
              </a:rPr>
              <a:t>me</a:t>
            </a:r>
            <a:r>
              <a:rPr lang="en-US" sz="3600" dirty="0">
                <a:effectLst/>
              </a:rPr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206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What </a:t>
            </a:r>
            <a:r>
              <a:rPr lang="en-US" sz="4400" dirty="0" smtClean="0"/>
              <a:t>is the </a:t>
            </a:r>
            <a:r>
              <a:rPr lang="en-US" sz="4400" dirty="0" smtClean="0"/>
              <a:t>Gospel and is it important?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1738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64" y="62753"/>
            <a:ext cx="8482818" cy="1283167"/>
          </a:xfrm>
        </p:spPr>
        <p:txBody>
          <a:bodyPr/>
          <a:lstStyle/>
          <a:p>
            <a:r>
              <a:rPr lang="en-US" dirty="0" smtClean="0"/>
              <a:t>Importance of Gospel?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4239" y="1832708"/>
            <a:ext cx="7747391" cy="333527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 Corinthians 15:1–2 </a:t>
            </a:r>
            <a:r>
              <a:rPr lang="en-US" sz="3200" dirty="0">
                <a:solidFill>
                  <a:schemeClr val="bg2"/>
                </a:solidFill>
                <a:latin typeface="Calibri" panose="020F0502020204030204" pitchFamily="34" charset="0"/>
              </a:rPr>
              <a:t>(ESV) 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solidFill>
                  <a:schemeClr val="bg2"/>
                </a:solidFill>
                <a:latin typeface="Calibri" panose="020F0502020204030204" pitchFamily="34" charset="0"/>
              </a:rPr>
              <a:t>Now </a:t>
            </a:r>
            <a:r>
              <a:rPr lang="en-US" sz="3600" dirty="0">
                <a:solidFill>
                  <a:schemeClr val="bg2"/>
                </a:solidFill>
                <a:latin typeface="Calibri" panose="020F0502020204030204" pitchFamily="34" charset="0"/>
              </a:rPr>
              <a:t>I would remind you, brothers, of the </a:t>
            </a:r>
            <a:r>
              <a:rPr lang="en-US" sz="3600" b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GOSPEL</a:t>
            </a:r>
            <a:r>
              <a:rPr lang="en-US" sz="3600" dirty="0" smtClean="0">
                <a:solidFill>
                  <a:schemeClr val="bg2"/>
                </a:solidFill>
                <a:latin typeface="Calibri" panose="020F0502020204030204" pitchFamily="34" charset="0"/>
              </a:rPr>
              <a:t> I </a:t>
            </a:r>
            <a:r>
              <a:rPr lang="en-US" sz="3600" dirty="0">
                <a:solidFill>
                  <a:schemeClr val="bg2"/>
                </a:solidFill>
                <a:latin typeface="Calibri" panose="020F0502020204030204" pitchFamily="34" charset="0"/>
              </a:rPr>
              <a:t>preached to you, which you received, in which you stand, </a:t>
            </a:r>
            <a:r>
              <a:rPr lang="en-US" sz="3600" b="1" baseline="30000" dirty="0">
                <a:solidFill>
                  <a:schemeClr val="bg2"/>
                </a:solidFill>
                <a:latin typeface="Arial" panose="020B0604020202020204" pitchFamily="34" charset="0"/>
              </a:rPr>
              <a:t>2 </a:t>
            </a:r>
            <a:r>
              <a:rPr lang="en-US" sz="3600" dirty="0">
                <a:solidFill>
                  <a:schemeClr val="bg2"/>
                </a:solidFill>
                <a:latin typeface="Calibri" panose="020F0502020204030204" pitchFamily="34" charset="0"/>
              </a:rPr>
              <a:t>and </a:t>
            </a:r>
            <a:r>
              <a:rPr lang="en-US" sz="3600" b="1" dirty="0">
                <a:solidFill>
                  <a:schemeClr val="bg2"/>
                </a:solidFill>
                <a:latin typeface="Calibri" panose="020F0502020204030204" pitchFamily="34" charset="0"/>
              </a:rPr>
              <a:t>by which you are being </a:t>
            </a:r>
            <a:r>
              <a:rPr lang="en-US" sz="3600" b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saved</a:t>
            </a:r>
            <a:r>
              <a:rPr lang="en-US" sz="3600" dirty="0" smtClean="0">
                <a:solidFill>
                  <a:schemeClr val="bg2"/>
                </a:solidFill>
                <a:latin typeface="Calibri" panose="020F0502020204030204" pitchFamily="34" charset="0"/>
              </a:rPr>
              <a:t>…</a:t>
            </a:r>
            <a:endParaRPr lang="en-US" sz="3600" dirty="0">
              <a:solidFill>
                <a:schemeClr val="bg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1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8" y="62753"/>
            <a:ext cx="8370277" cy="1283167"/>
          </a:xfrm>
        </p:spPr>
        <p:txBody>
          <a:bodyPr/>
          <a:lstStyle/>
          <a:p>
            <a:r>
              <a:rPr lang="en-US" dirty="0"/>
              <a:t>Importance of </a:t>
            </a:r>
            <a:r>
              <a:rPr lang="en-US" dirty="0" smtClean="0"/>
              <a:t>Gospel?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9464" y="2284702"/>
            <a:ext cx="7829964" cy="333527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Romans 1:16 </a:t>
            </a:r>
            <a:r>
              <a:rPr lang="en-US" sz="3200" dirty="0">
                <a:solidFill>
                  <a:schemeClr val="bg2"/>
                </a:solidFill>
                <a:latin typeface="Calibri" panose="020F0502020204030204" pitchFamily="34" charset="0"/>
              </a:rPr>
              <a:t>(ESV) </a:t>
            </a:r>
          </a:p>
          <a:p>
            <a:pPr indent="152400">
              <a:lnSpc>
                <a:spcPct val="115000"/>
              </a:lnSpc>
            </a:pPr>
            <a:r>
              <a:rPr lang="en-US" sz="3600" b="1" baseline="30000" dirty="0" smtClean="0">
                <a:solidFill>
                  <a:schemeClr val="bg2"/>
                </a:solidFill>
                <a:latin typeface="Arial" panose="020B0604020202020204" pitchFamily="34" charset="0"/>
              </a:rPr>
              <a:t>16</a:t>
            </a:r>
            <a:r>
              <a:rPr lang="en-US" sz="3600" b="1" baseline="30000" dirty="0">
                <a:solidFill>
                  <a:schemeClr val="bg2"/>
                </a:solidFill>
                <a:latin typeface="Arial" panose="020B0604020202020204" pitchFamily="34" charset="0"/>
              </a:rPr>
              <a:t> </a:t>
            </a:r>
            <a:r>
              <a:rPr lang="en-US" sz="3600" dirty="0">
                <a:solidFill>
                  <a:schemeClr val="bg2"/>
                </a:solidFill>
                <a:latin typeface="Calibri" panose="020F0502020204030204" pitchFamily="34" charset="0"/>
              </a:rPr>
              <a:t>For I am not ashamed of the </a:t>
            </a:r>
            <a:r>
              <a:rPr lang="en-US" sz="3600" b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GOSPEL</a:t>
            </a:r>
            <a:r>
              <a:rPr lang="en-US" sz="3600" dirty="0" smtClean="0">
                <a:solidFill>
                  <a:schemeClr val="bg2"/>
                </a:solidFill>
                <a:latin typeface="Calibri" panose="020F0502020204030204" pitchFamily="34" charset="0"/>
              </a:rPr>
              <a:t>, </a:t>
            </a:r>
            <a:r>
              <a:rPr lang="en-US" sz="3600" dirty="0">
                <a:solidFill>
                  <a:schemeClr val="bg2"/>
                </a:solidFill>
                <a:latin typeface="Calibri" panose="020F0502020204030204" pitchFamily="34" charset="0"/>
              </a:rPr>
              <a:t>for </a:t>
            </a:r>
            <a:r>
              <a:rPr lang="en-US" sz="3600" b="1" dirty="0">
                <a:solidFill>
                  <a:schemeClr val="bg2"/>
                </a:solidFill>
                <a:latin typeface="Calibri" panose="020F0502020204030204" pitchFamily="34" charset="0"/>
              </a:rPr>
              <a:t>it is the power of God for salvation to everyone who believes</a:t>
            </a:r>
            <a:r>
              <a:rPr lang="en-US" sz="3600" dirty="0">
                <a:solidFill>
                  <a:schemeClr val="bg2"/>
                </a:solidFill>
                <a:latin typeface="Calibri" panose="020F0502020204030204" pitchFamily="34" charset="0"/>
              </a:rPr>
              <a:t>, to the Jew first and also to the Greek. </a:t>
            </a:r>
            <a:endParaRPr lang="en-US" sz="3600" dirty="0">
              <a:solidFill>
                <a:schemeClr val="bg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2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Gospel?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Gospel</a:t>
            </a:r>
            <a:r>
              <a:rPr lang="en-US" sz="3600" dirty="0" smtClean="0"/>
              <a:t> = “Good News” or “Good Tidings”</a:t>
            </a:r>
          </a:p>
          <a:p>
            <a:pPr marL="0" indent="0">
              <a:buNone/>
            </a:pPr>
            <a:r>
              <a:rPr lang="en-US" sz="3600" b="1" dirty="0" smtClean="0"/>
              <a:t>Heart </a:t>
            </a:r>
            <a:r>
              <a:rPr lang="en-US" sz="3600" b="1" dirty="0" smtClean="0"/>
              <a:t>of the Gospel- </a:t>
            </a:r>
            <a:r>
              <a:rPr lang="en-US" sz="3600" dirty="0" smtClean="0"/>
              <a:t>Good news of </a:t>
            </a:r>
            <a:r>
              <a:rPr lang="en-US" sz="3600" dirty="0" smtClean="0"/>
              <a:t>Jesus’ </a:t>
            </a:r>
            <a:r>
              <a:rPr lang="en-US" sz="3600" dirty="0" smtClean="0"/>
              <a:t>death, burial, and resurrection</a:t>
            </a:r>
          </a:p>
          <a:p>
            <a:pPr marL="0" indent="0">
              <a:buNone/>
            </a:pPr>
            <a:r>
              <a:rPr lang="en-US" sz="3600" dirty="0" smtClean="0"/>
              <a:t>	1 Corinthians 15:3,4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500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856547"/>
              </p:ext>
            </p:extLst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3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138290"/>
            <a:ext cx="7583487" cy="2195586"/>
          </a:xfrm>
        </p:spPr>
        <p:txBody>
          <a:bodyPr/>
          <a:lstStyle/>
          <a:p>
            <a:r>
              <a:rPr lang="en-US" sz="3600" dirty="0" smtClean="0"/>
              <a:t>The Gospel: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1.  GOD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>
                <a:effectLst/>
              </a:rPr>
              <a:t>Answers the question: Who </a:t>
            </a:r>
            <a:r>
              <a:rPr lang="en-US" sz="2800" dirty="0">
                <a:effectLst/>
              </a:rPr>
              <a:t>made us, and to whom are we </a:t>
            </a:r>
            <a:r>
              <a:rPr lang="en-US" sz="2800" b="1" u="sng" dirty="0">
                <a:effectLst/>
              </a:rPr>
              <a:t>accountable</a:t>
            </a:r>
            <a:r>
              <a:rPr lang="en-US" sz="2800" dirty="0">
                <a:effectLst/>
              </a:rPr>
              <a:t>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93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1371</TotalTime>
  <Words>711</Words>
  <Application>Microsoft Office PowerPoint</Application>
  <PresentationFormat>On-screen Show (4:3)</PresentationFormat>
  <Paragraphs>133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Calisto MT</vt:lpstr>
      <vt:lpstr>Perpetua Titling MT</vt:lpstr>
      <vt:lpstr>Precedent</vt:lpstr>
      <vt:lpstr>the Gospel</vt:lpstr>
      <vt:lpstr>Key Resource</vt:lpstr>
      <vt:lpstr>The Gospel Answers the following questions</vt:lpstr>
      <vt:lpstr>the Gospel</vt:lpstr>
      <vt:lpstr>Importance of Gospel?</vt:lpstr>
      <vt:lpstr>Importance of Gospel?</vt:lpstr>
      <vt:lpstr>What is the Gospel?</vt:lpstr>
      <vt:lpstr>The Gospel</vt:lpstr>
      <vt:lpstr>The Gospel:  1.  GOD</vt:lpstr>
      <vt:lpstr>GOD</vt:lpstr>
      <vt:lpstr>Know Some Things About GOD</vt:lpstr>
      <vt:lpstr>Know Some Things About GOD</vt:lpstr>
      <vt:lpstr>Know Some Things About GOD</vt:lpstr>
      <vt:lpstr>The Gospel:  2.  MAN</vt:lpstr>
      <vt:lpstr>Know Some Things About MAN</vt:lpstr>
      <vt:lpstr>Man’s Predicament cont.</vt:lpstr>
      <vt:lpstr>The Gospel:  3.  CHRIST</vt:lpstr>
      <vt:lpstr>Know Some Things About CHRIST</vt:lpstr>
      <vt:lpstr>The Gospel: Christ</vt:lpstr>
      <vt:lpstr>The Gospel:  4.  Response</vt:lpstr>
      <vt:lpstr>Respond in FAITH</vt:lpstr>
      <vt:lpstr>Respond in FAITH</vt:lpstr>
      <vt:lpstr>Review:  The Gospel</vt:lpstr>
      <vt:lpstr>Next Step- Share it!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Gospel?</dc:title>
  <dc:creator>Richard Sugg</dc:creator>
  <cp:lastModifiedBy>Mark Wood</cp:lastModifiedBy>
  <cp:revision>76</cp:revision>
  <dcterms:created xsi:type="dcterms:W3CDTF">2011-05-03T01:51:11Z</dcterms:created>
  <dcterms:modified xsi:type="dcterms:W3CDTF">2013-06-09T12:49:09Z</dcterms:modified>
</cp:coreProperties>
</file>